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38C3194-3AFD-4927-9E2F-C8ECC332B6D7}">
  <a:tblStyle styleId="{338C3194-3AFD-4927-9E2F-C8ECC332B6D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cfc150dd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4cfc150dd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1af07cca5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1af07cca5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c96298bfc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4c96298bfc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{338C3194-3AFD-4927-9E2F-C8ECC332B6D7}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{338C3194-3AFD-4927-9E2F-C8ECC332B6D7}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period of global geopolitical rivalry between the United States and the Soviet Union and their respective allies; characterized by threats, propaganda and other measures short of open warfare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Cold War originated in two 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processes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… One was the 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transformation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of the United States and Russia into two supercharged empires… The other was the sharpening of the ideological divide between capitalism and its critics.” 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Odd Arne Westad,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Cold War: A World History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2017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Cold War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5146263" y="3716900"/>
            <a:ext cx="3567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Catechetical Guild, “Cover page of an anti-communist propaganda comic book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This Tomorrow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,” 1947. Public Domain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2600" y="95550"/>
            <a:ext cx="2434650" cy="354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